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0.46766169154228865</c:v>
                </c:pt>
                <c:pt idx="1">
                  <c:v>0.53233830845771135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0.46766169154228865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8.4065629502515993</c:v>
                </c:pt>
                <c:pt idx="1">
                  <c:v>8.2921694352672155</c:v>
                </c:pt>
                <c:pt idx="2">
                  <c:v>6.581493734723793</c:v>
                </c:pt>
                <c:pt idx="3">
                  <c:v>5.8183104088606283</c:v>
                </c:pt>
                <c:pt idx="4">
                  <c:v>8.9885872359430632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7.2171409267674527</c:v>
                </c:pt>
                <c:pt idx="2">
                  <c:v>5.6787379006199714</c:v>
                </c:pt>
                <c:pt idx="3">
                  <c:v>4.9198767003185759</c:v>
                </c:pt>
                <c:pt idx="4">
                  <c:v>8.1419720279820833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DD-48B1-9713-483DE09F60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DD-48B1-9713-483DE09F60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7.6058789508786084E-2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0.32173821074707298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3.3589010968931792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0.21331022910026753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4.7850329938432798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0.35642455295398534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0.22267860389281235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2.3247329098196543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0.22267860389281324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0.20393008842988181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6.2495130309669156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7.2269055225724683</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1D-4639-9D61-AB14CBCBA7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1D-4639-9D61-AB14CBCBA7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1D-4F10-BDC1-697AFF714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1D-4F10-BDC1-697AFF714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0.43883748769685216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0.1416529520305474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1.4788366443909844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0.1416529520305474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0.39389654846270972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6.4652843061323599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0.3688774132823518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0.47914056035109542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0.13358080591904997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1.3945645886558786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0.13358080591904997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0.47914056035109542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4.1773443429425683E-2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7.4215853583027318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0.8690221554911739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0.49380586971350926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0.13766938452372468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1.4372487669761593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0.13766938452372468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0.33657919457967989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7.7938469032823097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6.5036600223197798</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8.0154574336822293</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A4-4806-A349-7001B07BEF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A4-4806-A349-7001B07BEF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6B-4FEC-B4FE-224955C682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6B-4FEC-B4FE-224955C682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0.60606174876230501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0.72232355856550701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0.20137840765722892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2.1023618947834972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0.20137840765722892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0.72232355856550789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0.2030375763110861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6.5036600223197798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0.9385700345017578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0.26618324313562258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2.7789151474012872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0.26618324313562258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0.45109262090180202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6.7076794322447961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8.9885872359430632</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ED-4486-A873-E4C0DE4E0C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ED-4486-A873-E4C0DE4E0C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3D-4B25-85A9-54D82086A4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3D-4B25-85A9-54D82086A4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5.3611461237506042E-2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0.39059773756287086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0.10889572891840515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1.1368559005214181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0.10889572891840515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0.39059773756287086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2.1313484944110783E-2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8.9885872359430632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8.5686448618235342</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66-4A06-B712-2C1B8ABD95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66-4A06-B712-2C1B8ABD95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C-4AEE-AAC2-B02425276C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C-4AEE-AAC2-B02425276C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0D-478F-94DA-332969D59A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0D-478F-94DA-332969D59A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0.24299090322984718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0.39225984913841927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0.10935911319884983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1.1416935664121075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0.10935911319884717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0.39225984913842105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1.6178589715725167E-2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8.5686448618235342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8.8314012167113223</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C1-498F-BC74-21329D5B7C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C1-498F-BC74-21329D5B7C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A9-4C9E-B48A-F027D5A4D6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A9-4C9E-B48A-F027D5A4D6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0.63709726754762031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0.20961063443866479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1.837264252100538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8.7592342636915976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0.30261476680340404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0.32412218020295391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9.0362840532689503E-2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0.94337518530630149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9.0362840532689503E-2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0.20231604832711625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9.1301281116101372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0.13013058577388215</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0.38197253444809487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0.10649108677656027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1.1117517790397855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0.10649108677656116</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0.13910255496060664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8.6048412748322285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7.9671578654046762</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B4-47D7-AB69-613C079B9D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B4-47D7-AB69-613C079B9D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17-4D06-B271-82EB81B8D2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17-4D06-B271-82EB81B8D2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B1-4648-96AA-C19048971F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B1-4648-96AA-C19048971F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0.18360223484510119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2.0632957357800334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7.6111591810222423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0.19041388320172281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0.17065547288241767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1.7816188314237618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0.16434408627025121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8.3231565497871092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7.9983016993073788</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FF-4A7B-BDCE-92C247043D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FF-4A7B-BDCE-92C247043D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C0-4011-BF65-64E327C3C0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C0-4011-BF65-64E327C3C0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0.31988971213418704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0.69227221461602895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0.19300031764376868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2.0148958282857024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0.19300031764376868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0.69227221461602895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0.41786445357988988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7.3561596463511671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7.6690775249069532E-2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0.21814676872872418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6.0817688141590054E-2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0.63492800228780766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6.0817688141590054E-2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0.21814676872872418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0.37255387225188308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9.0596585961176874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0.17826610149859068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0.1158918424971489</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1.2098943298676428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0.1158918424971489</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0.4156920747121049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0.47641092306196242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7.5790868554532809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7.1587123495505756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0.34964597442561463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0.14436960228332296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1.5071980861132337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0.14436960228332119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0.13733051274734898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8.7451706738537514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E6-49D5-A19C-B77F81F074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E6-49D5-A19C-B77F81F074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55-44A7-8AC0-9112C7B326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55-44A7-8AC0-9112C7B326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0.12955094518454846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0.15789633432241956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1.6484152420674461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0.15789633432241956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0.56635785047197906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0.21398452447232152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6.94515516845376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9.6150395206947792E-2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0.89806111524215027</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0.25037272455227377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2.6138555851915273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0.15817307565055039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7.3722695306473929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0.38138797588004714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0.3337952035638061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9.3059607125084653E-2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0.97152904444608978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9.3059607125084653E-2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0.3337952035638061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0.10844548152749667</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9.6003108219376809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8.6906639426919412</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DF-477C-9B31-6EC275446B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DF-477C-9B31-6EC275446B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2B-41D6-83F1-AE466C60A9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2B-41D6-83F1-AE466C60A9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0.21240752691349041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0.36865229529799048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0.10277750369062577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1.0729825005267104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0.10277750369062488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0.36865229529799137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0.1487867572199022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8.214709379972474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0.20783862521086593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0.2882646900947039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8.0366040379965753E-2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0.83901001549808996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8.0366040379965753E-2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0.27139306546949982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8.9233332188895051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4.2503801933510665E-2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2.0416416643450228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0.17090782610203448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8.5447979502702225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0.15999072416871218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0.26977830849763507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7.5212175404615778E-2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0.78520439919050489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7.5212175404615778E-2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0.26977830849763507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7.0646871278592371E-2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8.922746073506211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3.0161132863741891E-2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0.29927496444967794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8.3435622551530031E-2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0.87105601618644801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8.3435622551531807E-2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0.29927496444967794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0.12581031733240522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8.7018670983995765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8.6619561381163166</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39-4071-A54B-FD82D6093A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39-4071-A54B-FD82D6093A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E6-4CFC-B8BF-A21F720FCF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E6-4CFC-B8BF-A21F720FCF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9.2033089093902731E-2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0.13357957066245163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1.3945516927529384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0.13357957066245341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0.30081710655569793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8.6619561381163166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0.14485796796935713</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0.45772412008803798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0.12761006249428064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1.3322308776796277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0.12761006249428064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0.45772412008803798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0.20578083941462566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8.8900176672322218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0.62265462485567369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0.17553209656147217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1.6740210415970154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9.0929761824272308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0.61247199400851216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0.18028242425447338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1.882122832637207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0.1802824242544725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0.64665444398567828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0.49246454394279304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8.4065629502515993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0.15099242105457922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2.7730989687995198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0.26562613030534354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0.95277350696269369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0.39065231055587102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5.8183104088606283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2.4842480928125106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0.22100544269333078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7.4849264364299444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0.85321100917431192</c:v>
                </c:pt>
                <c:pt idx="1">
                  <c:v>7.3394495412844041E-2</c:v>
                </c:pt>
                <c:pt idx="2">
                  <c:v>4.1284403669724773E-2</c:v>
                </c:pt>
                <c:pt idx="3">
                  <c:v>1.3761467889908261E-2</c:v>
                </c:pt>
                <c:pt idx="4">
                  <c:v>4.5871559633027534E-3</c:v>
                </c:pt>
                <c:pt idx="5">
                  <c:v>1.3761467889908261E-2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6.0789169543145194</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3E-4C21-A8CF-DAF613F466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3E-4C21-A8CF-DAF613F466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AC-4C3D-82FD-BD7E0FFF19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AC-4C3D-82FD-BD7E0FFF19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0.31641511379280818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0.82254090676088509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0.22931825505649606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2.3940499223215106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0.22931825505649606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0.61870217055428611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5.8023331187597513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0.72058934811129394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0.52674181136974596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0.14685167881106054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1.5331106115550579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0.14685167881106054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0.52674181136974596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0.31165269838720278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8.0079118413193076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0.25107768979508016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0.69436954742490542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0.1935850383501192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2.0210002291816336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0.19358503835011831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0.52058982045114277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7.762029500624708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3.1041824754695302E-2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0.74876125059787402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0.20874903853376203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2.1793102313783215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0.20874903853376203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0.74876125059787402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1.4997736900750747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5.7862067016866936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0.54542989224068217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0.22137860904945694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2.3111611488057302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0.22137860904945672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0.79406221619880402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0.60637235844940296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3.0361036091821392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5.6237598640286102E-2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0.12709737107646024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1.3268784522972439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0.12709737107646113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0.45588514890103404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0.29022889385698925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8.1612465852678469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9.4672738734194244</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0.77522935779816526</c:v>
                </c:pt>
                <c:pt idx="1">
                  <c:v>0.2247706422018349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18-4988-9352-489BBBE853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18-4988-9352-489BBBE853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29-4897-94DF-1E9B049597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29-4897-94DF-1E9B049597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0.20937270212819215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0.13006937229961579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3.6262368530096012E-2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0.37857396281548006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3.6262368530096012E-2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3.1565957168925962E-2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9.7169231779929834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0.22579202074574045</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0.10196092354684083</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1.0644575201263677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0.10196092354684083</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0.1881010823046072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8.7278292939559492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0.31453928553135313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3.4499071601583609E-2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9.6180832293182306E-3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0.10041141906629392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9.6180832293182306E-3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3.4499071601583609E-2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7.3038340250763056E-2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9.9570691483093459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6.4559777550178232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77-4EF3-BBB8-DBD841CAD7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77-4EF3-BBB8-DBD841CAD7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91-4EF5-BB47-E0508D6202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91-4EF5-BB47-E0508D6202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0.66018053605627647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0.59564375125657198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0.16606102450436477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1.7336534447175316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0.16606102450436477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0.59564375125657154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0.87357056607352401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2.8997743250658292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0.30070182067431617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0.17748311541149064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1.852898447005785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0.15196000432444912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8.137908375578375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0.37155963302752293</c:v>
                </c:pt>
                <c:pt idx="1">
                  <c:v>0.29816513761467889</c:v>
                </c:pt>
                <c:pt idx="2">
                  <c:v>0.33027522935779818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0.47941655863676402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0.57706679368016545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0.16088190762316934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1.6795842021093961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0.16088190762316934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0.40089633294002525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7.1075060946429351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0.30373755841263694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0.81985774984205584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0.2285702109682175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2.3862404485794766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0.2285702109682175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0.81985774984205584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0.76936465734970216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6.4204085494790863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0.13118226813878753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0.14321972419890283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1.4951935226823547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0.14321972419890372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0.17161784286019355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7.4828676363336069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0.58989438085583767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0.244626153086271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2.5538621975372866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0.244626153086271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0.2793610318517441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6.6874015490071042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0.293063971400783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0.12247423828094917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1.2786136043580898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0.12247423828094917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0.43930244884186109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0.29159391485669772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8.794817449296394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9.0348887956369364</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63-4EA4-98F4-47F4DFAB4E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63-4EA4-98F4-47F4DFAB4E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F3-4827-B33A-E47C97021C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F3-4827-B33A-E47C97021C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0.30315810340675053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0.12618959343762626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1.3174013830373212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0.12618959343762626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0.42331562530562117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8.680450251372017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0.30614978696102746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0.2359788674263239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6.578914393633184E-2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0.68682929272931759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6.578914393633184E-2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0.19450021177237886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9.5340511017881493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0.4403669724770643</c:v>
                </c:pt>
                <c:pt idx="1">
                  <c:v>0.55963302752293576</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0.18233979353077423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0.39692321667893626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0.11065922520335558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1.1552665505717554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0.11065922520335469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0.39692321667893538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0.17842441159657518</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8.8901650337506393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8.5750515187068128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79-44FD-A7BF-C9F041F7AE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79-44FD-A7BF-C9F041F7AE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D4-43A8-86E2-1F1E9D300B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D4-43A8-86E2-1F1E9D300B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0.35264644663793643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9.8926048392772081E-2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1.0327738557575508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9.8926048392772969E-2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0.35483752275724889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0.18848779690621953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8.3081248734266637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0.10819541343793126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0.26123347947223508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7.2829940957969797E-2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0.7603342108553548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7.2829940957969797E-2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0.2358975330081261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9.0059392120951536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0.16037975123375503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8.6752229351521493E-2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0.90568091881328883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8.6752229351521493E-2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0.31117129064473659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0.10511817272378288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8.6373947259108945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1.6989611666730564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0.40449088967189706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0.11276903585388975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1.1772926732752431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0.11276903585388887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0.40449088967189795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0.17584006967101296</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8.3487472633945412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8.2523108904553606</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0C-42C4-B484-EBA4BC7E5F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0C-42C4-B484-EBA4BC7E5F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4</c:v>
                </c:pt>
                <c:pt idx="2">
                  <c:v>3</c:v>
                </c:pt>
                <c:pt idx="3">
                  <c:v>70</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FA-4083-BB77-A5705DC304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FA-4083-BB77-A5705DC304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6.4290818952400741E-2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0.36619690119429826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0.10209295817233333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1.0658359428115896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0.10209295817233333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0.2119108957727498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8.6545950092324464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0.21744943584940479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0.46388743806488719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0.12932834946601979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1.3501695489389389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0.12932834946601801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0.46388743806488897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4.8068272463837047E-2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7.9549153822007792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0.33576531571779711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0.48744371402071707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0.13589566308339585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1.4187313677599853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0.13589566308339585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0.29449471462910104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8.0981971735888134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0.5550888478249556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0.37519344554963219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0.10460112747570349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1.0920208731147723</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0.10460112747570172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0.37519344554963396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3.8747922716986238E-4</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8.3601325234789048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9.1252168414726498E-2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0.36479629511529588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0.10170247966917678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1.061759402852207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0.10170247966917678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0.31944580834791481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8.6774591578658722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0.62703697447894502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0.18015702727359884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1.8808137060164469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0.18015702727359795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0.19743601384117859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7.7685660963653458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0.27069268292738258</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2.9952482374076812</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7.2712077288838257</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8.1908756520718242</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10-4B3F-8EEB-B095BF4CF7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10-4B3F-8EEB-B095BF4CF7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7.1075060946429351</c:v>
                </c:pt>
                <c:pt idx="1">
                  <c:v>5.8023331187597513</c:v>
                </c:pt>
                <c:pt idx="2">
                  <c:v>4.7850329938432798</c:v>
                </c:pt>
                <c:pt idx="3">
                  <c:v>7.3722695306473929</c:v>
                </c:pt>
                <c:pt idx="4">
                  <c:v>6.94515516845376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6.9389663609804657</c:v>
                </c:pt>
                <c:pt idx="2">
                  <c:v>5.8631339540930876</c:v>
                </c:pt>
                <c:pt idx="3">
                  <c:v>8.3012573380009087</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5B-4FC0-A075-75737AC827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5B-4FC0-A075-75737AC827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0.46689509676168495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0.39767673327441067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0.11086929999648731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1.1574597014923214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0.11086929999648731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0.39767673327441067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0.31536464944902676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8.7079124693384848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7.168186151250211E-2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0.35023445193980152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9.7642746663847646E-2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1.0193763684807813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9.7642746663847646E-2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2.9850684387751514E-2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9.1819269689578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0.8130996982578278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0.6203183922488078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0.17294012993240759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1.8054703256352154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0.17294012993240671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0.60560667607182239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8.2921694352672155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0.46182374917231961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0.33447896453880333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3.4919127518872166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0.33447896453880333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0.42264494071579861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6.581493734723793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8.3800510869253859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69-4B3B-B05A-36DCE1EB8A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69-4B3B-B05A-36DCE1EB8A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03-4DA0-845C-AA255051E3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03-4DA0-845C-AA255051E3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0.20925293742071638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7.0670163195217128E-2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0.73778643861683335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7.0670163195217128E-2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0.13050751971659125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9.4407677705084918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9.1311686914415269E-2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0.14537377433899135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1.5176814993560299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0.14537377433899223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0.5214407206028504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0.27614492702198312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7.2343060582217138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6.4204085494790863</c:v>
                </c:pt>
                <c:pt idx="1">
                  <c:v>5.7862067016866936</c:v>
                </c:pt>
                <c:pt idx="2">
                  <c:v>9.6047346286572228</c:v>
                </c:pt>
                <c:pt idx="3">
                  <c:v>8.0079118413193076</c:v>
                </c:pt>
                <c:pt idx="4">
                  <c:v>8.5686448618235342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5.0366359906505567</c:v>
                </c:pt>
                <c:pt idx="2">
                  <c:v>9.2949832385402029</c:v>
                </c:pt>
                <c:pt idx="3">
                  <c:v>7.7204325643007676</c:v>
                </c:pt>
                <c:pt idx="4">
                  <c:v>8.3093872068280668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0.45610714593279233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0.35856649244211969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9.9965657261175345E-2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1.0436272242782181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9.9965657261176233E-2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0.3585664924421188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0.13284542638614205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8.2682351372213443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0.28250400021326261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0.10060009456692409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1.0502506593910139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0.1006000945669232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0.36084215356044069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0.19802119979238952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8.631001278900035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0.2250169037367229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0.13645514328333963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1.4245722613638812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0.13645514328334052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0.43833992280378631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7.6631281772789919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0.21337400478169855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0.12118151590246207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1.265117766841616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2.9715321405175743E-2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8.6280994365594967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0.20121295928849481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0.30045016719522799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8.3763260290556474E-2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0.87447650751833095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8.3763260290556474E-2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0.30045016719522799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0.18160984524748613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8.7948197497876244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8.1461138807797955</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7E-4E86-B32F-659666EF21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7E-4E86-B32F-659666EF21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EA-4075-8B9E-35678CC0B5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EA-4075-8B9E-35678CC0B5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7.1964588200980728E-2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0.20962687558274418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5.8442405631693006E-2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0.61013039118219226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5.8442405631693006E-2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0.20962687558274418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2.7013890357068249E-3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9.6047346286572228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0.1203234713737249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0.11921506306209473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1.2289305575707381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8.8001211905217893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8.6280994365594967</c:v>
                </c:pt>
                <c:pt idx="1">
                  <c:v>7.4849264364299444</c:v>
                </c:pt>
                <c:pt idx="2">
                  <c:v>7.5790868554532809</c:v>
                </c:pt>
                <c:pt idx="3">
                  <c:v>5.0349537596152656</c:v>
                </c:pt>
                <c:pt idx="4">
                  <c:v>6.4652843061323599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9.2012091662683471</c:v>
                </c:pt>
                <c:pt idx="1">
                  <c:v>7.8925066566075044</c:v>
                </c:pt>
                <c:pt idx="2">
                  <c:v>7.9115582759091447</c:v>
                </c:pt>
                <c:pt idx="3">
                  <c:v>5.3431922446268629</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0.69738290641531764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0.37098882140473899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3.8730704576805506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0.37098882140473854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0.60102853545691914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6.0334858231603761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0.1246318983910415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2.2796267082358685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7.8438656316686766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0.2205330400987231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0.48997896479165792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0.13660247204346554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1.4261103526364147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0.13660247204346732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0.48997896479165703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3.8285811378692358E-2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8.9208362895739128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6.0584163783739404</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D3-462A-9DF6-BF9C3D6540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D3-462A-9DF6-BF9C3D6540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2D-4F8B-AD03-17436438FD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2D-4F8B-AD03-17436438FD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6.2794816947403742E-2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0.28535739017990425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2.979090511681084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0.2853573901799038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0.99816038451466493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5.0349537596152656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0.37623039269363989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0.62550317648356479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0.17438560901288369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1.8205609213641942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0.17438560901288369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0.62550317648356479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5.7321816366178169E-2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7.0818789971326153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5.5172730124050977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D3-4BF7-82BB-E9D1A58ED6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D3-4BF7-82BB-E9D1A58ED6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6393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RYR | University Hospitals Sussex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6666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RYR | University Hospitals Sussex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105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RYR | University Hospitals Sussex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Sussex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750833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18658660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7759769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4471403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Sussex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52099700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03852169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54341791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3065673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Sussex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1863701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3854224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F69C1AC-9F8F-597E-E513-E3B3B3D24B3B}"/>
              </a:ext>
            </a:extLst>
          </p:cNvPr>
          <p:cNvGraphicFramePr/>
          <p:nvPr>
            <p:extLst>
              <p:ext uri="{D42A27DB-BD31-4B8C-83A1-F6EECF244321}">
                <p14:modId xmlns:p14="http://schemas.microsoft.com/office/powerpoint/2010/main" val="34403702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5E68EBB-F483-14A0-8CDE-42DE845B26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65127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97584057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62984466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66303227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8723537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0622743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41623967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2070998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88342140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1215979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6991731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93E4DEB-D0BE-FD0B-14D8-68CA1D672909}"/>
              </a:ext>
            </a:extLst>
          </p:cNvPr>
          <p:cNvGraphicFramePr/>
          <p:nvPr>
            <p:extLst>
              <p:ext uri="{D42A27DB-BD31-4B8C-83A1-F6EECF244321}">
                <p14:modId xmlns:p14="http://schemas.microsoft.com/office/powerpoint/2010/main" val="31744397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27B9D4C-21C9-C2CD-4349-ED0AD056F4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49424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51118034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63755713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25189430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0521154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66394174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313994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06169602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3955827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10531036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74655868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165363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4707DF-5EAE-5946-8AB2-AC56A2612A7F}"/>
              </a:ext>
            </a:extLst>
          </p:cNvPr>
          <p:cNvGraphicFramePr/>
          <p:nvPr>
            <p:extLst>
              <p:ext uri="{D42A27DB-BD31-4B8C-83A1-F6EECF244321}">
                <p14:modId xmlns:p14="http://schemas.microsoft.com/office/powerpoint/2010/main" val="1791757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D2E45F4-312E-0DB3-7ABF-ADD988114D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08618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56571159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28892138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63605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34782467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8563589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8591476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2847EA3-C03A-1532-D840-1E9DB528E091}"/>
              </a:ext>
            </a:extLst>
          </p:cNvPr>
          <p:cNvGraphicFramePr/>
          <p:nvPr>
            <p:extLst>
              <p:ext uri="{D42A27DB-BD31-4B8C-83A1-F6EECF244321}">
                <p14:modId xmlns:p14="http://schemas.microsoft.com/office/powerpoint/2010/main" val="30203007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144F7AD-07C3-E183-6E7A-CA7C4D4CB2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52861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059136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18810755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95626474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545646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43440987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73938631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6005372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83110848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860461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69970970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08738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651682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3242C9A-F47E-F4BF-A7FE-0DD314E4D19E}"/>
              </a:ext>
            </a:extLst>
          </p:cNvPr>
          <p:cNvGraphicFramePr/>
          <p:nvPr>
            <p:extLst>
              <p:ext uri="{D42A27DB-BD31-4B8C-83A1-F6EECF244321}">
                <p14:modId xmlns:p14="http://schemas.microsoft.com/office/powerpoint/2010/main" val="42834780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BBFDFF4-5424-6415-46FC-A4D89301C8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20757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67307249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1447286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5930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09552798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995068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7924839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860F782-A157-7C05-D19D-E9387E22772C}"/>
              </a:ext>
            </a:extLst>
          </p:cNvPr>
          <p:cNvGraphicFramePr/>
          <p:nvPr>
            <p:extLst>
              <p:ext uri="{D42A27DB-BD31-4B8C-83A1-F6EECF244321}">
                <p14:modId xmlns:p14="http://schemas.microsoft.com/office/powerpoint/2010/main" val="3799728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B45A3F5-7A5A-D3BC-F4D0-51D4F9A07F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20118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53721678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8476569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4255129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11160290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27171028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9475231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2013691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76C1DEE-B217-1CEF-C3B7-839CC28F5B20}"/>
              </a:ext>
            </a:extLst>
          </p:cNvPr>
          <p:cNvGraphicFramePr/>
          <p:nvPr>
            <p:extLst>
              <p:ext uri="{D42A27DB-BD31-4B8C-83A1-F6EECF244321}">
                <p14:modId xmlns:p14="http://schemas.microsoft.com/office/powerpoint/2010/main" val="23072848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D11FBF2-11E2-F649-784C-BF63A31608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01318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16639839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9368758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22753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86884471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29748235"/>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24273229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0088257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02985409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01754524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7375702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766420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8722825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5DBCEB-B849-EAE2-B527-5DE6BA8A614E}"/>
              </a:ext>
            </a:extLst>
          </p:cNvPr>
          <p:cNvGraphicFramePr/>
          <p:nvPr>
            <p:extLst>
              <p:ext uri="{D42A27DB-BD31-4B8C-83A1-F6EECF244321}">
                <p14:modId xmlns:p14="http://schemas.microsoft.com/office/powerpoint/2010/main" val="13455275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4156EF-C81F-A412-E935-710ECA77DD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08006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39584675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0891706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61266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55818096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161262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6155491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2017109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4B13774-01D1-5384-FE6F-EB404AF41EC1}"/>
              </a:ext>
            </a:extLst>
          </p:cNvPr>
          <p:cNvGraphicFramePr/>
          <p:nvPr>
            <p:extLst>
              <p:ext uri="{D42A27DB-BD31-4B8C-83A1-F6EECF244321}">
                <p14:modId xmlns:p14="http://schemas.microsoft.com/office/powerpoint/2010/main" val="3908238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07E2F53-88AA-3D3A-6273-2911EA14C2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10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4679118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43776321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29181378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654177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53855105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8729512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3847809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117821719"/>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88564153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53980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9284411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97C8F4-9256-86CA-D7A6-DA91B5098D4B}"/>
              </a:ext>
            </a:extLst>
          </p:cNvPr>
          <p:cNvGraphicFramePr/>
          <p:nvPr>
            <p:extLst>
              <p:ext uri="{D42A27DB-BD31-4B8C-83A1-F6EECF244321}">
                <p14:modId xmlns:p14="http://schemas.microsoft.com/office/powerpoint/2010/main" val="38377695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672F8D-22CA-F8E8-1656-76F5DED198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84247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03246716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8393549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693326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98742833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1381856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7903950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72140417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237498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4009449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0CF97B-0DFE-E139-AEAA-1327F007813B}"/>
              </a:ext>
            </a:extLst>
          </p:cNvPr>
          <p:cNvGraphicFramePr/>
          <p:nvPr>
            <p:extLst>
              <p:ext uri="{D42A27DB-BD31-4B8C-83A1-F6EECF244321}">
                <p14:modId xmlns:p14="http://schemas.microsoft.com/office/powerpoint/2010/main" val="23731474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79AB8B-FA94-8589-3393-3EDE092615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95184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9161395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652950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0839080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1048201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8559169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4A2FBA-9102-FCC3-0EC2-6CF1DE51D340}"/>
              </a:ext>
            </a:extLst>
          </p:cNvPr>
          <p:cNvGraphicFramePr/>
          <p:nvPr>
            <p:extLst>
              <p:ext uri="{D42A27DB-BD31-4B8C-83A1-F6EECF244321}">
                <p14:modId xmlns:p14="http://schemas.microsoft.com/office/powerpoint/2010/main" val="22232351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FE73A7E-9A08-E562-14CD-739CD54AAD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30967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32102799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7405070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26931674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511738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5240533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B80199-856D-8D9E-5DFC-91BDED994103}"/>
              </a:ext>
            </a:extLst>
          </p:cNvPr>
          <p:cNvGraphicFramePr/>
          <p:nvPr>
            <p:extLst>
              <p:ext uri="{D42A27DB-BD31-4B8C-83A1-F6EECF244321}">
                <p14:modId xmlns:p14="http://schemas.microsoft.com/office/powerpoint/2010/main" val="23091319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EF27C28-D511-D3DE-1073-626DD4231A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06488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460968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4514253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03948373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017509974"/>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3424764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9822809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D2D642-4550-DA39-FF83-EF58E31BC0C5}"/>
              </a:ext>
            </a:extLst>
          </p:cNvPr>
          <p:cNvGraphicFramePr/>
          <p:nvPr>
            <p:extLst>
              <p:ext uri="{D42A27DB-BD31-4B8C-83A1-F6EECF244321}">
                <p14:modId xmlns:p14="http://schemas.microsoft.com/office/powerpoint/2010/main" val="42100496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C96CE21-45D1-16E0-996D-D92A55CCBF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12321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04907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6616271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114863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3196684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167086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2348645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0C8B99E-5798-3D75-195D-833BEBBF25C2}"/>
              </a:ext>
            </a:extLst>
          </p:cNvPr>
          <p:cNvGraphicFramePr/>
          <p:nvPr>
            <p:extLst>
              <p:ext uri="{D42A27DB-BD31-4B8C-83A1-F6EECF244321}">
                <p14:modId xmlns:p14="http://schemas.microsoft.com/office/powerpoint/2010/main" val="13471962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E7088CA-3234-856E-B8A6-557E39DD14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67823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254725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6542565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180879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9527771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5E8542-5541-2BB4-6BA1-B5E0D747D430}"/>
              </a:ext>
            </a:extLst>
          </p:cNvPr>
          <p:cNvGraphicFramePr/>
          <p:nvPr>
            <p:extLst>
              <p:ext uri="{D42A27DB-BD31-4B8C-83A1-F6EECF244321}">
                <p14:modId xmlns:p14="http://schemas.microsoft.com/office/powerpoint/2010/main" val="13702206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F821F6-73DF-9CDD-BC00-2C3AD585E7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42730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2510819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59699467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301166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9258629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0A13B7-466E-A13E-63F1-9AB6B0B0B2CD}"/>
              </a:ext>
            </a:extLst>
          </p:cNvPr>
          <p:cNvGraphicFramePr/>
          <p:nvPr>
            <p:extLst>
              <p:ext uri="{D42A27DB-BD31-4B8C-83A1-F6EECF244321}">
                <p14:modId xmlns:p14="http://schemas.microsoft.com/office/powerpoint/2010/main" val="2518025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5064EA6-675C-31A7-D826-8BAC76B4EC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92121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14707059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198605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33042728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83399802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4714807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00215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05BB8D-3506-F8AE-CB87-8C84184E47B8}"/>
              </a:ext>
            </a:extLst>
          </p:cNvPr>
          <p:cNvGraphicFramePr/>
          <p:nvPr>
            <p:extLst>
              <p:ext uri="{D42A27DB-BD31-4B8C-83A1-F6EECF244321}">
                <p14:modId xmlns:p14="http://schemas.microsoft.com/office/powerpoint/2010/main" val="41056811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8F784DB-2A07-055F-6974-89E7046848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82169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03109567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3393187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78318904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816616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6083916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499769F-ABF2-A89C-C7A0-92CEBDA988D7}"/>
              </a:ext>
            </a:extLst>
          </p:cNvPr>
          <p:cNvGraphicFramePr/>
          <p:nvPr>
            <p:extLst>
              <p:ext uri="{D42A27DB-BD31-4B8C-83A1-F6EECF244321}">
                <p14:modId xmlns:p14="http://schemas.microsoft.com/office/powerpoint/2010/main" val="15262520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C64181-872C-1FA5-8FA2-B2A15BD3AE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9883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8177644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996611030"/>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55123709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85432484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0464805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7805885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580640-17A0-6AA0-6A11-F1AD50C178C3}"/>
              </a:ext>
            </a:extLst>
          </p:cNvPr>
          <p:cNvGraphicFramePr/>
          <p:nvPr>
            <p:extLst>
              <p:ext uri="{D42A27DB-BD31-4B8C-83A1-F6EECF244321}">
                <p14:modId xmlns:p14="http://schemas.microsoft.com/office/powerpoint/2010/main" val="35038262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8E72A1-B883-1427-16FE-FAD2097B04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65225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50883215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80727007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54284897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58768300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03507408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7620522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2706376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29A00B-006E-0DFD-FEFD-ADDB48EC9B99}"/>
              </a:ext>
            </a:extLst>
          </p:cNvPr>
          <p:cNvGraphicFramePr/>
          <p:nvPr>
            <p:extLst>
              <p:ext uri="{D42A27DB-BD31-4B8C-83A1-F6EECF244321}">
                <p14:modId xmlns:p14="http://schemas.microsoft.com/office/powerpoint/2010/main" val="17384862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67814F-1090-80D7-D1A5-A761B4A7F5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9863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22409637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40723092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43183846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59628158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79358411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10079940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59116932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51243411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20441459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24775693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1826815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4626291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73C153B-7353-EAA7-EE04-586C9BA6D8BD}"/>
              </a:ext>
            </a:extLst>
          </p:cNvPr>
          <p:cNvGraphicFramePr/>
          <p:nvPr>
            <p:extLst>
              <p:ext uri="{D42A27DB-BD31-4B8C-83A1-F6EECF244321}">
                <p14:modId xmlns:p14="http://schemas.microsoft.com/office/powerpoint/2010/main" val="30585001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BB0277-2F55-E85C-AE6E-0D9421D2BF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95676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60112667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98991721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38430114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14104992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6376833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6351819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032274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3853350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66426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11832</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Sussex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2025-05-23T15:05:11Z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